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8" r:id="rId3"/>
    <p:sldId id="286" r:id="rId4"/>
    <p:sldId id="260" r:id="rId5"/>
    <p:sldId id="261" r:id="rId6"/>
    <p:sldId id="262" r:id="rId7"/>
    <p:sldId id="263" r:id="rId8"/>
    <p:sldId id="280" r:id="rId9"/>
    <p:sldId id="279" r:id="rId10"/>
    <p:sldId id="265" r:id="rId11"/>
    <p:sldId id="266" r:id="rId12"/>
    <p:sldId id="267" r:id="rId13"/>
    <p:sldId id="268" r:id="rId14"/>
    <p:sldId id="287" r:id="rId15"/>
    <p:sldId id="28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266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1214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44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864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682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535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149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598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896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353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064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1A851-EB98-4B14-B038-F261B8938C6C}" type="datetimeFigureOut">
              <a:rPr lang="en-AU" smtClean="0"/>
              <a:t>10/09/2018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71DA7-35C4-4E2F-B0A7-04134457A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914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OSEPH HUNG\Pictures\Pictures\phuc am 2018\thap gi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\Pictures\Pictures\tai lieu tu Hp 07-10-17\Pictures\hinh cut\chua 1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0" y="1219200"/>
            <a:ext cx="256109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8520" y="-7511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  <a:r>
              <a:rPr lang="en-AU" sz="32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Sunday in Ordinary Time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8709" y="381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24 Thường Niên Năm B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1200" y="5378631"/>
            <a:ext cx="571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16/09/2018</a:t>
            </a:r>
            <a:endParaRPr lang="vi-VN" sz="3200" dirty="0">
              <a:solidFill>
                <a:srgbClr val="FFFF00"/>
              </a:solidFill>
            </a:endParaRPr>
          </a:p>
          <a:p>
            <a:pPr algn="ctr"/>
            <a:r>
              <a:rPr lang="vi-VN" sz="2000" dirty="0">
                <a:solidFill>
                  <a:srgbClr val="FFFF00"/>
                </a:solidFill>
              </a:rPr>
              <a:t>Hùng Phương &amp; Thanh Quảng thực hiện</a:t>
            </a:r>
            <a:endParaRPr lang="en-AU" sz="2000" dirty="0"/>
          </a:p>
        </p:txBody>
      </p:sp>
      <p:pic>
        <p:nvPicPr>
          <p:cNvPr id="3076" name="Picture 4" descr="C:\Users\JOSEPH HUNG\Pictures\Pictures\tai lieu tu Hp 07-10-17\Pictures\hinh cut\theo chua 7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64429"/>
            <a:ext cx="1981200" cy="29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7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382012"/>
            <a:ext cx="4343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nói rõ điều đó, không úp mở.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Phê-rô liền kéo riêng Người ra và bắt đầu trách Người.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0999" y="4800600"/>
            <a:ext cx="84647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he said all this quite openly.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Then, taking him aside, Peter started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remonstrate with him. </a:t>
            </a:r>
          </a:p>
        </p:txBody>
      </p:sp>
      <p:pic>
        <p:nvPicPr>
          <p:cNvPr id="6146" name="Picture 2" descr="https://www.lds.org/bc/content/bible-videos/videos/forgive-70-times-7/images/46_forgive-70-times-7_900x600_72dpi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6"/>
          <a:stretch/>
        </p:blipFill>
        <p:spPr bwMode="auto">
          <a:xfrm>
            <a:off x="19594" y="0"/>
            <a:ext cx="411480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99" y="66100"/>
            <a:ext cx="38384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But, turning and seeing his disciples, he rebuked Peter and said to him, ‘Get behind me, Satan! Because the way you think is not God’s way but man’s.’ </a:t>
            </a:r>
          </a:p>
        </p:txBody>
      </p:sp>
      <p:pic>
        <p:nvPicPr>
          <p:cNvPr id="7170" name="Picture 2" descr="https://www.lds.org/bc/content/bible-videos/videos/whosoever-will-lose-his-life-for-my-sake-shall-find-it/images/PS_130610_kat_0319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241" y="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3647500"/>
            <a:ext cx="89819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 khi Đức Giê-su </a:t>
            </a:r>
          </a:p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quay lại, nhìn thấy các môn đệ, </a:t>
            </a:r>
          </a:p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trách ông Phê-rô: </a:t>
            </a:r>
          </a:p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"Xa-tan! lui lại đàng sau Thầy! </a:t>
            </a:r>
          </a:p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Vì tư tưởng của anh không phải là </a:t>
            </a:r>
          </a:p>
          <a:p>
            <a:pPr algn="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tư tưởng của Thiên Chúa, mà là của loài người."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6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1395" y="4191000"/>
            <a:ext cx="6052605" cy="2568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 Đức Giê-su gọi đám đông cùng với các môn đệ lại. Người nói với họ rằng: "Ai muốn theo tôi, phải từ bỏ chính mình, vác thập giá mình mà theo.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9718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called the people and his disciples to him and said, ‘If anyone wants to be a follower of mine, let him renounce himself and take up his cross and follow me. </a:t>
            </a:r>
          </a:p>
        </p:txBody>
      </p:sp>
      <p:pic>
        <p:nvPicPr>
          <p:cNvPr id="8194" name="Picture 2" descr="https://www.lds.org/bc/content/bible-videos/videos/thou-art-the-christ/images/PS_130610_kat_0289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965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7336" y="4191000"/>
            <a:ext cx="66697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 vậy, ai muốn cứu mạng sống mình, thì sẽ mất;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còn ai liều mất mạng sống mình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vì tôi và vì Tin Mừng,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 sẽ cứu được mạng sống ấy…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2400"/>
            <a:ext cx="24661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 anyone who wants to save his life will lose it; but anyone who loses his life for my sake, and for the sake of the gospel, will save it.’.. </a:t>
            </a:r>
          </a:p>
        </p:txBody>
      </p:sp>
      <p:pic>
        <p:nvPicPr>
          <p:cNvPr id="9218" name="Picture 2" descr="https://www.lds.org/bc/content/bible-videos/videos/thou-art-the-christ/images/PS_130610_kat_0292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8" y="-1"/>
            <a:ext cx="6286501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669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mountain and la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 HUNG\Pictures\Pictures\tai lieu tu Hp 07-10-17\Pictures\hinh cut\chua by mark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73404"/>
            <a:ext cx="2874963" cy="559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OSEPH HUNG\Pictures\Pictures\tai lieu tu Hp 07-10-17\Pictures\hinh cut\New Folder (2)\thanh gia go mo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75239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8871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  <a:r>
              <a:rPr lang="en-AU" sz="32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Sunday in Ordinary Time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843" y="396241"/>
            <a:ext cx="8719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24 Thường Niên Năm B</a:t>
            </a:r>
          </a:p>
        </p:txBody>
      </p:sp>
      <p:pic>
        <p:nvPicPr>
          <p:cNvPr id="2054" name="Picture 6" descr="C:\Users\JOSEPH HUNG\Pictures\Pictures\tai lieu tu Hp 07-10-17\Pictures\hinh cut\theo chua 6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66" y="3530112"/>
            <a:ext cx="3786187" cy="33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39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mountain and la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OSEPH HUNG\Pictures\Pictures\tai lieu tu Hp 07-10-17\Pictures\hinh cut\chua  mark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013"/>
            <a:ext cx="3571461" cy="56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OSEPH HUNG\Pictures\Pictures\tai lieu tu Hp 07-10-17\Pictures\hinh cut\theo chua 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19341"/>
            <a:ext cx="2895600" cy="253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ung Doan\Pictures\hinh cut\thanh gia 5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29886"/>
            <a:ext cx="2210016" cy="418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82346" y="0"/>
            <a:ext cx="20854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  <a:r>
              <a:rPr lang="en-AU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AU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Sunday </a:t>
            </a:r>
            <a:endParaRPr lang="vi-VN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in Ordinary Time </a:t>
            </a:r>
            <a:endParaRPr lang="vi-VN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3619390" y="1371600"/>
            <a:ext cx="19531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+mj-lt"/>
              </a:rPr>
              <a:t>Chúa Nhật 24 Thường Niên </a:t>
            </a:r>
          </a:p>
          <a:p>
            <a:pPr algn="ctr"/>
            <a:r>
              <a:rPr lang="vi-VN" sz="3200" b="1" dirty="0">
                <a:solidFill>
                  <a:srgbClr val="C00000"/>
                </a:solidFill>
                <a:latin typeface="+mj-lt"/>
              </a:rPr>
              <a:t>Năm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86357" y="60960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16/09/2018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51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ountain and 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" y="1656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 result for wood 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91" y="696359"/>
            <a:ext cx="3232509" cy="620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6200" y="16565"/>
            <a:ext cx="922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  <a:r>
              <a:rPr lang="en-AU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AU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Sunday in Ordinary Time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522873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Chúa Nhật 24 Thường Niên Năm B</a:t>
            </a:r>
          </a:p>
        </p:txBody>
      </p:sp>
      <p:pic>
        <p:nvPicPr>
          <p:cNvPr id="10" name="Picture 3" descr="C:\Users\JOSEPH HUNG\Pictures\Pictures\tai lieu tu Hp 07-10-17\Pictures\hinh cut\chua by mark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13958"/>
            <a:ext cx="2692401" cy="52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8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SEPH HUNG\Pictures\Pictures\phuc am 2018\thap gia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SEPH HUNG\Pictures\Pictures\tai lieu tu Hp 07-10-17\Pictures\hinh cut\chua  mark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8" y="11143"/>
            <a:ext cx="3848513" cy="2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38200" y="228600"/>
            <a:ext cx="27703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Mark 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8:27-35</a:t>
            </a:r>
          </a:p>
          <a:p>
            <a:pPr algn="ctr"/>
            <a:r>
              <a:rPr lang="en-A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Mác-cô</a:t>
            </a:r>
            <a:endParaRPr lang="en-A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8:27-35</a:t>
            </a:r>
          </a:p>
        </p:txBody>
      </p:sp>
    </p:spTree>
    <p:extLst>
      <p:ext uri="{BB962C8B-B14F-4D97-AF65-F5344CB8AC3E}">
        <p14:creationId xmlns:p14="http://schemas.microsoft.com/office/powerpoint/2010/main" val="68868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1866" y="4219833"/>
            <a:ext cx="6144629" cy="263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 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và các môn đệ của Người đi tới các làng xã vùng Xê-da-rê Phi-líp-phê.              Dọc đường, Người hỏi các môn đệ: "Người ta nói Thầy là ai?"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67" y="76200"/>
            <a:ext cx="2819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and his disciples left for the villages round Caesarea Philippi. On the way he put this question to his disciples, ‘Who do people say I am?’</a:t>
            </a:r>
          </a:p>
        </p:txBody>
      </p:sp>
      <p:pic>
        <p:nvPicPr>
          <p:cNvPr id="1026" name="Picture 2" descr="https://www.lds.org/bc/content/bible-videos/videos/whosoever-will-lose-his-life-for-my-sake-shall-find-it/images/PS_130610_kat_031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6228184" cy="41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658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6037" y="4778725"/>
            <a:ext cx="69879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ông đáp: "Họ bảo Thầy là ông Gio-an Tẩy Giả, có kẻ thì bảo là ông Ê-li-a, kẻ khác lại cho là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 ngôn sứ nào đó."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375" y="228600"/>
            <a:ext cx="198500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they told him. ‘John the Baptist,’ they said, ‘others Elijah; others again, one of the prophets.’ </a:t>
            </a:r>
          </a:p>
        </p:txBody>
      </p:sp>
      <p:pic>
        <p:nvPicPr>
          <p:cNvPr id="2050" name="Picture 2" descr="https://www.lds.org/bc/content/bible-videos/videos/whosoever-will-lose-his-life-for-my-sake-shall-find-it/images/PS_130610_kat_0320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95" y="0"/>
            <a:ext cx="6977805" cy="46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1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6092" y="4733044"/>
            <a:ext cx="6840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lại hỏi các ông: "Còn anh em, anh em bảo Thầy là ai?" Ông Phê-rô trả lời: "Thầy là Đấng Ki-tô."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https://www.lds.org/bc/content/bible-videos/videos/whosoever-will-lose-his-life-for-my-sake-shall-find-it/images/PS_130610_kat_0306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88" y="0"/>
            <a:ext cx="7057112" cy="470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16632"/>
            <a:ext cx="20517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‘But you,’ he asked, ‘who do you say I am?’ Peter spoke up and said to him, ‘You are the Christ.’ </a:t>
            </a:r>
          </a:p>
        </p:txBody>
      </p:sp>
    </p:spTree>
    <p:extLst>
      <p:ext uri="{BB962C8B-B14F-4D97-AF65-F5344CB8AC3E}">
        <p14:creationId xmlns:p14="http://schemas.microsoft.com/office/powerpoint/2010/main" val="3791351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691384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liền cấm ngặt các ông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 được nói với ai về Người.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538" y="8913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he gave them strict orders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not to tell anyone about him. </a:t>
            </a:r>
          </a:p>
        </p:txBody>
      </p:sp>
      <p:pic>
        <p:nvPicPr>
          <p:cNvPr id="4100" name="Picture 4" descr="https://www.lds.org/bc/content/bible-videos/videos/whosoever-will-lose-his-life-for-my-sake-shall-find-it/images/PS_130610_kat_0309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59" y="1176621"/>
            <a:ext cx="6787542" cy="452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22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876800"/>
            <a:ext cx="9045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 Người bắt đầu dạy cho các ông biết Con Người phải chịu đau khổ nhiều, bị các kỳ mục, thượng tế cùng kinh sư loại bỏ, 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33551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he began to teach them that the Son of Man was destined to suffer grievously, to be rejected by the elders and the chief priests and the scribes, </a:t>
            </a:r>
          </a:p>
        </p:txBody>
      </p:sp>
      <p:pic>
        <p:nvPicPr>
          <p:cNvPr id="5122" name="Picture 2" descr="https://www.lds.org/bc/content/bible-videos/videos/thou-art-the-christ/images/PS_130610_kat_0295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05" y="0"/>
            <a:ext cx="5766176" cy="38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606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145" y="6103612"/>
            <a:ext cx="8889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 giết chết và sau ba ngày, sống lại.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9613"/>
            <a:ext cx="906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to be put to death,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after three days to rise again;</a:t>
            </a:r>
          </a:p>
        </p:txBody>
      </p:sp>
      <p:pic>
        <p:nvPicPr>
          <p:cNvPr id="1026" name="Picture 2" descr="https://www.lds.org/bc/content/bible-videos/videos/thou-art-the-christ/images/whom-do-me-say-that-i-the-son-of-man-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33843"/>
            <a:ext cx="712470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159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647</Words>
  <Application>Microsoft Office PowerPoint</Application>
  <PresentationFormat>On-screen Show (4:3)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22</cp:revision>
  <dcterms:created xsi:type="dcterms:W3CDTF">2018-04-28T23:43:48Z</dcterms:created>
  <dcterms:modified xsi:type="dcterms:W3CDTF">2018-09-10T04:42:50Z</dcterms:modified>
</cp:coreProperties>
</file>